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png" ContentType="image/png"/>
  <Default Extension="svg" ContentType="image/svg+xml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</Types>
</file>

<file path=_rels/.rels><?xml version="1.0" encoding="UTF-8" standalone="yes"?>

<Relationships  xmlns="http://schemas.openxmlformats.org/package/2006/relationships">
<Relationship Id="rId3" Type="http://schemas.openxmlformats.org/package/2006/relationships/metadata/core-properties" Target="docProps/core.xml"/>
<Relationship Id="rId2" Type="http://schemas.openxmlformats.org/package/2006/relationships/metadata/thumbnail" Target="docProps/thumbnail.jpeg"/>
<Relationship Id="rId1" Type="http://schemas.openxmlformats.org/officeDocument/2006/relationships/officeDocument" Target="ppt/presentation.xml"/>
<Relationship Id="rId4" Type="http://schemas.openxmlformats.org/officeDocument/2006/relationships/extended-properties" Target="docProps/app.xml"/>
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
<Relationships  xmlns="http://schemas.openxmlformats.org/package/2006/relationships">
<Relationship Id="rId3" Type="http://schemas.openxmlformats.org/officeDocument/2006/relationships/viewProps" Target="viewProps.xml"/>
<Relationship Id="rId2" Type="http://schemas.openxmlformats.org/officeDocument/2006/relationships/presProps" Target="presProps.xml"/>
<Relationship Id="rId1" Type="http://schemas.openxmlformats.org/officeDocument/2006/relationships/slideMaster" Target="slideMasters/slideMaster1.xml"/>
<Relationship Id="rId5" Type="http://schemas.openxmlformats.org/officeDocument/2006/relationships/tableStyles" Target="tableStyles.xml"/>
<Relationship Id="rId4" Type="http://schemas.openxmlformats.org/officeDocument/2006/relationships/theme" Target="theme/theme1.xml"/>
<Relationship Id="rId6" Type="http://schemas.openxmlformats.org/officeDocument/2006/relationships/slide" Target="slides/slide1.xml"/>
<Relationship Id="rId7" Type="http://schemas.openxmlformats.org/officeDocument/2006/relationships/slide" Target="slides/slide2.xml"/>
<Relationship Id="rId8" Type="http://schemas.openxmlformats.org/officeDocument/2006/relationships/slide" Target="slides/slide3.xml"/>
<Relationship Id="rId9" Type="http://schemas.openxmlformats.org/officeDocument/2006/relationships/slide" Target="slides/slide4.xml"/>
<Relationship Id="rId10" Type="http://schemas.openxmlformats.org/officeDocument/2006/relationships/slide" Target="slides/slide5.xml"/>
<Relationship Id="rId11" Type="http://schemas.openxmlformats.org/officeDocument/2006/relationships/slide" Target="slides/slide6.xml"/>
<Relationship Id="rId12" Type="http://schemas.openxmlformats.org/officeDocument/2006/relationships/slide" Target="slides/slide7.xml"/>
<Relationship Id="rId13" Type="http://schemas.openxmlformats.org/officeDocument/2006/relationships/slide" Target="slides/slide8.xml"/>
<Relationship Id="rId14" Type="http://schemas.openxmlformats.org/officeDocument/2006/relationships/slide" Target="slides/slide9.xml"/>
<Relationship Id="rId15" Type="http://schemas.openxmlformats.org/officeDocument/2006/relationships/slide" Target="slides/slide10.xml"/>
<Relationship Id="rId16" Type="http://schemas.openxmlformats.org/officeDocument/2006/relationships/slide" Target="slides/slide11.xml"/>
<Relationship Id="rId17" Type="http://schemas.openxmlformats.org/officeDocument/2006/relationships/slide" Target="slides/slide12.xml"/>
<Relationship Id="rId18" Type="http://schemas.openxmlformats.org/officeDocument/2006/relationships/slide" Target="slides/slide13.xml"/>
<Relationship Id="rId19" Type="http://schemas.openxmlformats.org/officeDocument/2006/relationships/slide" Target="slides/slide14.xml"/>
<Relationship Id="rId20" Type="http://schemas.openxmlformats.org/officeDocument/2006/relationships/slide" Target="slides/slide15.xml"/>
<Relationship Id="rId21" Type="http://schemas.openxmlformats.org/officeDocument/2006/relationships/slide" Target="slides/slide16.xml"/>
<Relationship Id="rId22" Type="http://schemas.openxmlformats.org/officeDocument/2006/relationships/slide" Target="slides/slide17.xml"/>
<Relationship Id="rId23" Type="http://schemas.openxmlformats.org/officeDocument/2006/relationships/slide" Target="slides/slide18.xml"/>
<Relationship Id="rId24" Type="http://schemas.openxmlformats.org/officeDocument/2006/relationships/slide" Target="slides/slide19.xml"/>
<Relationship Id="rId25" Type="http://schemas.openxmlformats.org/officeDocument/2006/relationships/slide" Target="slides/slide20.xml"/>
<Relationship Id="rId26" Type="http://schemas.openxmlformats.org/officeDocument/2006/relationships/slide" Target="slides/slide21.xml"/>
<Relationship Id="rId27" Type="http://schemas.openxmlformats.org/officeDocument/2006/relationships/slide" Target="slides/slide22.xml"/>
<Relationship Id="rId28" Type="http://schemas.openxmlformats.org/officeDocument/2006/relationships/slide" Target="slides/slide23.xml"/>
<Relationship Id="rId29" Type="http://schemas.openxmlformats.org/officeDocument/2006/relationships/slide" Target="slides/slide24.xml"/>
<Relationship Id="rId30" Type="http://schemas.openxmlformats.org/officeDocument/2006/relationships/slide" Target="slides/slide25.xml"/>
<Relationship Id="rId31" Type="http://schemas.openxmlformats.org/officeDocument/2006/relationships/slide" Target="slides/slide26.xml"/>
<Relationship Id="rId32" Type="http://schemas.openxmlformats.org/officeDocument/2006/relationships/slide" Target="slides/slide27.xml"/>
<Relationship Id="rId33" Type="http://schemas.openxmlformats.org/officeDocument/2006/relationships/slide" Target="slides/slide28.xml"/>
<Relationship Id="rId34" Type="http://schemas.openxmlformats.org/officeDocument/2006/relationships/slide" Target="slides/slide29.xml"/>
<Relationship Id="rId35" Type="http://schemas.openxmlformats.org/officeDocument/2006/relationships/slide" Target="slides/slide30.xml"/>
<Relationship Id="rId36" Type="http://schemas.openxmlformats.org/officeDocument/2006/relationships/slide" Target="slides/slide31.xml"/>
<Relationship Id="rId37" Type="http://schemas.openxmlformats.org/officeDocument/2006/relationships/slide" Target="slides/slide32.xml"/>
<Relationship Id="rId38" Type="http://schemas.openxmlformats.org/officeDocument/2006/relationships/slide" Target="slides/slide33.xml"/>
<Relationship Id="rId39" Type="http://schemas.openxmlformats.org/officeDocument/2006/relationships/slide" Target="slides/slide34.xml"/>
<Relationship Id="rId40" Type="http://schemas.openxmlformats.org/officeDocument/2006/relationships/slide" Target="slides/slide35.xml"/>
<Relationship Id="rId41" Type="http://schemas.openxmlformats.org/officeDocument/2006/relationships/slide" Target="slides/slide36.xml"/>
<Relationship Id="rId42" Type="http://schemas.openxmlformats.org/officeDocument/2006/relationships/slide" Target="slides/slide37.xml"/>
<Relationship Id="rId43" Type="http://schemas.openxmlformats.org/officeDocument/2006/relationships/slide" Target="slides/slide38.xml"/>
<Relationship Id="rId44" Type="http://schemas.openxmlformats.org/officeDocument/2006/relationships/slide" Target="slides/slide39.xml"/>
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1419-F786-464F-8D16-A8FA9B228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ADA2F-1231-BC43-9CB7-217C1964C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8A291-D391-4A44-9C2C-B4E7C4D34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302B0-7E3C-F545-AB3D-E7539D75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9E828-2486-E740-86B4-81E9D48D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6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07B0C-6EF3-2E45-BD23-33798CF0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2859D3-1F96-D24F-B553-9A642D2E9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2661E-737A-7A4E-BCF0-D8E605872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3337E-399F-C040-8E62-BA4EEAA70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06CD5-7E3B-8E43-A3FB-2930BA23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2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637907-CCE6-2841-BB69-04FDA5931E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A9B85E-F76E-0F4E-B554-1BC9A8288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23221-4877-F24D-9151-38F0978E3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D75EF-4722-7746-AF41-9618841AA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E9140-D2F7-914A-8A61-7600A19F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2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4978D-7E8E-244F-87CF-DCAAAC9C3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D5D0F-0F78-0241-9805-475597D95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042B8-767B-DD4D-B3CB-D914A808D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74888-FA50-794E-8464-B40782054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40604-5638-244C-83DD-A53476E00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61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5F7A2-E979-1143-B568-29172AF55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424BC-1957-B547-8EC0-539AF2638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63FCE-7B84-C840-8829-EF59B9991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2AA23-E6D6-B34A-BE59-FC904515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F0CC0-8370-3D44-B9B8-716E78A5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2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DC29-212D-4946-88C2-FDB1A372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E5580-A4D0-AD4D-9FE6-5B61217A0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A0321-F5F5-3D47-B2F3-538D0F9F8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7786B-42E8-2D43-B4CF-943EBF945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83A34-70F7-1A45-930D-255C38F7D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53BFC-60D3-BB48-96A5-B2D9DAC01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77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BA671-4710-C945-B91B-278AF18C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DA9EF-FCD8-4D43-A360-18056E2C2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58753-D33D-FA4D-A861-82010504B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310F8-AFD2-9C45-BBCA-74E63A249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765311-48E1-C24F-8C18-78FD493512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D0A8F-ACE1-2F46-8C70-A065C895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90BFF7-F3E2-594D-8E75-CC7A7F3FA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E30F4D-6472-EF45-BFD3-0BB5F06F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73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A9DB8-17BE-F34A-8C74-7AEA2D56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603E3-D290-4C40-A4FB-3D745A339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8A9869-E5B7-8643-A8C1-E625351B5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8E6A9-7A50-224C-A3E6-1DE6B8C6E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6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759B7-2E2B-C44F-8330-2F5C20C42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787B3-85BF-694F-A36F-362640913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8F665-B619-194A-BEB4-16FBBFCC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0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2FA8-E091-D249-A97C-FF210AF1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69001-C6D5-7847-AEE4-62622639E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B4F7B-AAC1-9549-A2EC-F546B55A9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8A538-49EB-CE41-8C99-35AB4B19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03D2F-3A6B-7E47-AB8C-77348B1B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E3E02-4B5C-1D46-B24E-C44502AA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55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70BB-FF63-D64C-B300-63C6692B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031879-228E-2E4A-B157-FCF9AFA6F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16E41-4B27-814B-8E04-1D692527F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3FA3B-7BFF-A148-B006-7505B9B4D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1F8B4-3CF6-FA4C-AA4D-14C017D6B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ECC93-1982-4A4F-A669-2E414F95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05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A7DA20-5759-774D-B4BE-D36F18069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96CF8-E1E5-384C-94CA-600A6C3EA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8A990-0624-2D44-ACB9-10BF1C7F8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3290D-8E9F-6D4A-8011-98F86B9D0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632F9-0A28-4C40-B8AD-41101FB19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6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334dc00fbd8c8808b3f137e63c6d46f4782b615.png"/>
</Relationships>

</file>

<file path=ppt/slides/_rels/slide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70147f309b6a0bf508708f90c5968ed2fd1b55c.png"/>
</Relationships>

</file>

<file path=ppt/slides/_rels/slide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ca9aa1d8dca046035baa9dd7194edc2b779bb41.png"/>
</Relationships>

</file>

<file path=ppt/slides/_rels/slide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243483d45a5512a5affc6e6c7f90bb98a097d1d.png"/>
</Relationships>

</file>

<file path=ppt/slides/_rels/slide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99f6cbde1efc21d529f30e33a0753c7bea4ba52.png"/>
</Relationships>

</file>

<file path=ppt/slides/_rels/slide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09552510f36e650a3b44bfdd63558acd6b308ec.png"/>
</Relationships>

</file>

<file path=ppt/slides/_rels/slide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5a90847b63f2b5beb3c5474f0eecd6205fe4b7e.png"/>
</Relationships>

</file>

<file path=ppt/slides/_rels/slide1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80fddbbcf997348cfb56be51d9bd08bbac1d9da.png"/>
</Relationships>

</file>

<file path=ppt/slides/_rels/slide1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08924e594840d535e1e4647e842f5be61ebebfc.png"/>
</Relationships>

</file>

<file path=ppt/slides/_rels/slide1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f0a05bde3199af9c55fa637720b71a3a5664f97.png"/>
</Relationships>

</file>

<file path=ppt/slides/_rels/slide1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284c2fc352d7f02ee5735c703a8346ab50a04a1.png"/>
</Relationships>

</file>

<file path=ppt/slides/_rels/slide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db530c3dbed5f740a6a3512624b6458c7150e7d.png"/>
</Relationships>

</file>

<file path=ppt/slides/_rels/slide2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246ab70be4d2e68515d00e42ee36b5270a75cc0.png"/>
</Relationships>

</file>

<file path=ppt/slides/_rels/slide2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f00d4a37a29c60c7a82c6d5d8a82a11e18a5c89.png"/>
</Relationships>

</file>

<file path=ppt/slides/_rels/slide2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b34a7d95e50c9190e57a9139c6eaac459375562.png"/>
</Relationships>

</file>

<file path=ppt/slides/_rels/slide2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83523b7e782ffc1df87d4ac91b3eca85e0d1b12.png"/>
</Relationships>

</file>

<file path=ppt/slides/_rels/slide2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22b2a3e4ccaf966ed7d1f2f85da525c97b1d5e9.png"/>
</Relationships>

</file>

<file path=ppt/slides/_rels/slide2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57d9ad4107e2b1ec2b5d2ae9c7056f819f9349c.png"/>
</Relationships>

</file>

<file path=ppt/slides/_rels/slide2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5de6c8fc92bbf4bff4e4a2e4516b1bcd59608d2.png"/>
</Relationships>

</file>

<file path=ppt/slides/_rels/slide2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992820210e2cf69b03af647bb3997210a5824e7.png"/>
</Relationships>

</file>

<file path=ppt/slides/_rels/slide2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baeb951ac19e52b5072098203e792e99045a905.png"/>
</Relationships>

</file>

<file path=ppt/slides/_rels/slide2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6bb36d232be425a418cc5b71a6928200e2b9c81.png"/>
</Relationships>

</file>

<file path=ppt/slides/_rels/slide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e85588d366f7f356aac62988c1a7170b4747a02.png"/>
</Relationships>

</file>

<file path=ppt/slides/_rels/slide3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772a34b4475f73ce1971d409988d0b6a943070f.png"/>
</Relationships>

</file>

<file path=ppt/slides/_rels/slide3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45ab53d7861b3cbd79eccc1ddb5e2c4fd7db4e1.png"/>
</Relationships>

</file>

<file path=ppt/slides/_rels/slide3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b006e5521b45902b2b119d80ea690e76f1f27fc.png"/>
</Relationships>

</file>

<file path=ppt/slides/_rels/slide3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828a7ce4b15588d7805a38450eb6685665bd0bc.png"/>
</Relationships>

</file>

<file path=ppt/slides/_rels/slide3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7b5d3551e336138b74e20f4eb6813e83b795edb.png"/>
</Relationships>

</file>

<file path=ppt/slides/_rels/slide3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51cc0c6a566f11c67dc551e74651965e4d57f0d.png"/>
</Relationships>

</file>

<file path=ppt/slides/_rels/slide3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e1d17478c0f8af5479f39a9744792cc0adebdb2.png"/>
</Relationships>

</file>

<file path=ppt/slides/_rels/slide3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27b2f94a44afe86eb9fced91dd3405fc5239d74.png"/>
</Relationships>

</file>

<file path=ppt/slides/_rels/slide3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c05ac5ae4e79ba8594a04da44d4ea371de55355.png"/>
</Relationships>

</file>

<file path=ppt/slides/_rels/slide3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866abd3b4036de0890edcaa08ecd3ec85c51bd4.png"/>
</Relationships>

</file>

<file path=ppt/slides/_rels/slide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f65c090ad6425b46733d2c7d2fd06efdc3bbd55.png"/>
</Relationships>

</file>

<file path=ppt/slides/_rels/slide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496bffd3137989a1cfc9de41e93428e3879a8d5.png"/>
</Relationships>

</file>

<file path=ppt/slides/_rels/slide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1c8b28d457d0fbadd1880d9f2ab7195f9ec984a.png"/>
</Relationships>

</file>

<file path=ppt/slides/_rels/slide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21a47c301096e70bb7c04536b322dc70593a28a.png"/>
</Relationships>

</file>

<file path=ppt/slides/_rels/slide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2882aa91836fcb2499517310fd3d0561ee3c457.png"/>
</Relationships>

</file>

<file path=ppt/slides/_rels/slide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8379e8c8dd47ce89e7349daf52a79bb895488b0.pn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creator>Microsoft Office User</dc:creator>
  <cp:lastModifiedBy/>
  <cp:revision>5</cp:revision>
  <dcterms:created xsi:type="dcterms:W3CDTF">2021-02-25T16:50:42Z</dcterms:created>
  <dcterms:modified xsi:type="dcterms:W3CDTF">2024-02-26T21:10:30Z</dcterms:modified>
</cp:coreProperties>
</file>